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05" r:id="rId2"/>
    <p:sldId id="443" r:id="rId3"/>
    <p:sldId id="508" r:id="rId4"/>
    <p:sldId id="509" r:id="rId5"/>
    <p:sldId id="455" r:id="rId6"/>
    <p:sldId id="498" r:id="rId7"/>
    <p:sldId id="479" r:id="rId8"/>
    <p:sldId id="501" r:id="rId9"/>
    <p:sldId id="458" r:id="rId10"/>
    <p:sldId id="459" r:id="rId11"/>
    <p:sldId id="435" r:id="rId12"/>
    <p:sldId id="466" r:id="rId13"/>
    <p:sldId id="510" r:id="rId14"/>
    <p:sldId id="468" r:id="rId15"/>
    <p:sldId id="472" r:id="rId16"/>
    <p:sldId id="480" r:id="rId17"/>
    <p:sldId id="4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294" autoAdjust="0"/>
  </p:normalViewPr>
  <p:slideViewPr>
    <p:cSldViewPr snapToGrid="0">
      <p:cViewPr varScale="1">
        <p:scale>
          <a:sx n="85" d="100"/>
          <a:sy n="85" d="100"/>
        </p:scale>
        <p:origin x="499" y="6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Milone III" userId="e099e40f87d5a040" providerId="LiveId" clId="{B6BEA6BD-4EDB-479D-8A4A-9DA9689892E6}"/>
    <pc:docChg chg="undo custSel addSld delSld modSld sldOrd">
      <pc:chgData name="Louis Milone III" userId="e099e40f87d5a040" providerId="LiveId" clId="{B6BEA6BD-4EDB-479D-8A4A-9DA9689892E6}" dt="2023-02-23T02:13:50.041" v="1333" actId="27636"/>
      <pc:docMkLst>
        <pc:docMk/>
      </pc:docMkLst>
      <pc:sldChg chg="modSp mod">
        <pc:chgData name="Louis Milone III" userId="e099e40f87d5a040" providerId="LiveId" clId="{B6BEA6BD-4EDB-479D-8A4A-9DA9689892E6}" dt="2023-02-08T20:45:50.166" v="1156" actId="20577"/>
        <pc:sldMkLst>
          <pc:docMk/>
          <pc:sldMk cId="3350980739" sldId="435"/>
        </pc:sldMkLst>
        <pc:spChg chg="mod">
          <ac:chgData name="Louis Milone III" userId="e099e40f87d5a040" providerId="LiveId" clId="{B6BEA6BD-4EDB-479D-8A4A-9DA9689892E6}" dt="2023-02-08T20:45:50.166" v="1156" actId="20577"/>
          <ac:spMkLst>
            <pc:docMk/>
            <pc:sldMk cId="3350980739" sldId="435"/>
            <ac:spMk id="3" creationId="{6A02E07B-6D7A-4A49-ABEA-D8A322406462}"/>
          </ac:spMkLst>
        </pc:spChg>
      </pc:sldChg>
      <pc:sldChg chg="del">
        <pc:chgData name="Louis Milone III" userId="e099e40f87d5a040" providerId="LiveId" clId="{B6BEA6BD-4EDB-479D-8A4A-9DA9689892E6}" dt="2023-02-08T20:47:46.686" v="1270" actId="47"/>
        <pc:sldMkLst>
          <pc:docMk/>
          <pc:sldMk cId="1446385914" sldId="450"/>
        </pc:sldMkLst>
      </pc:sldChg>
      <pc:sldChg chg="addSp modSp mod">
        <pc:chgData name="Louis Milone III" userId="e099e40f87d5a040" providerId="LiveId" clId="{B6BEA6BD-4EDB-479D-8A4A-9DA9689892E6}" dt="2023-02-23T02:11:18.476" v="1280" actId="20577"/>
        <pc:sldMkLst>
          <pc:docMk/>
          <pc:sldMk cId="3469598133" sldId="458"/>
        </pc:sldMkLst>
        <pc:spChg chg="mod">
          <ac:chgData name="Louis Milone III" userId="e099e40f87d5a040" providerId="LiveId" clId="{B6BEA6BD-4EDB-479D-8A4A-9DA9689892E6}" dt="2023-01-24T20:34:27.908" v="526" actId="1076"/>
          <ac:spMkLst>
            <pc:docMk/>
            <pc:sldMk cId="3469598133" sldId="458"/>
            <ac:spMk id="2" creationId="{0CC7316C-BFA1-BDD0-D2C2-B189BE69BA4F}"/>
          </ac:spMkLst>
        </pc:spChg>
        <pc:spChg chg="mod">
          <ac:chgData name="Louis Milone III" userId="e099e40f87d5a040" providerId="LiveId" clId="{B6BEA6BD-4EDB-479D-8A4A-9DA9689892E6}" dt="2023-02-23T02:11:18.476" v="1280" actId="20577"/>
          <ac:spMkLst>
            <pc:docMk/>
            <pc:sldMk cId="3469598133" sldId="458"/>
            <ac:spMk id="3" creationId="{A1FB50FD-1D9B-969D-3819-1E669EB2B27B}"/>
          </ac:spMkLst>
        </pc:spChg>
        <pc:picChg chg="add mod">
          <ac:chgData name="Louis Milone III" userId="e099e40f87d5a040" providerId="LiveId" clId="{B6BEA6BD-4EDB-479D-8A4A-9DA9689892E6}" dt="2023-01-24T20:34:20.165" v="524" actId="1076"/>
          <ac:picMkLst>
            <pc:docMk/>
            <pc:sldMk cId="3469598133" sldId="458"/>
            <ac:picMk id="4" creationId="{EE5AD966-E082-5EFE-5D62-6791F49B0206}"/>
          </ac:picMkLst>
        </pc:picChg>
      </pc:sldChg>
      <pc:sldChg chg="modSp mod">
        <pc:chgData name="Louis Milone III" userId="e099e40f87d5a040" providerId="LiveId" clId="{B6BEA6BD-4EDB-479D-8A4A-9DA9689892E6}" dt="2023-02-08T20:46:08.700" v="1158" actId="115"/>
        <pc:sldMkLst>
          <pc:docMk/>
          <pc:sldMk cId="1075215694" sldId="466"/>
        </pc:sldMkLst>
        <pc:spChg chg="mod">
          <ac:chgData name="Louis Milone III" userId="e099e40f87d5a040" providerId="LiveId" clId="{B6BEA6BD-4EDB-479D-8A4A-9DA9689892E6}" dt="2023-02-08T20:46:08.700" v="1158" actId="115"/>
          <ac:spMkLst>
            <pc:docMk/>
            <pc:sldMk cId="1075215694" sldId="466"/>
            <ac:spMk id="3" creationId="{EDC0EB83-903A-A418-6815-A9EC7202A5CF}"/>
          </ac:spMkLst>
        </pc:spChg>
      </pc:sldChg>
      <pc:sldChg chg="modSp mod ord">
        <pc:chgData name="Louis Milone III" userId="e099e40f87d5a040" providerId="LiveId" clId="{B6BEA6BD-4EDB-479D-8A4A-9DA9689892E6}" dt="2023-02-05T21:36:59.636" v="1153" actId="5793"/>
        <pc:sldMkLst>
          <pc:docMk/>
          <pc:sldMk cId="1281485466" sldId="468"/>
        </pc:sldMkLst>
        <pc:spChg chg="mod">
          <ac:chgData name="Louis Milone III" userId="e099e40f87d5a040" providerId="LiveId" clId="{B6BEA6BD-4EDB-479D-8A4A-9DA9689892E6}" dt="2023-02-05T21:36:59.636" v="1153" actId="5793"/>
          <ac:spMkLst>
            <pc:docMk/>
            <pc:sldMk cId="1281485466" sldId="468"/>
            <ac:spMk id="3" creationId="{5209EF43-947C-0B71-4AF8-EC342DB1D671}"/>
          </ac:spMkLst>
        </pc:spChg>
      </pc:sldChg>
      <pc:sldChg chg="modSp mod">
        <pc:chgData name="Louis Milone III" userId="e099e40f87d5a040" providerId="LiveId" clId="{B6BEA6BD-4EDB-479D-8A4A-9DA9689892E6}" dt="2023-02-23T02:13:50.041" v="1333" actId="27636"/>
        <pc:sldMkLst>
          <pc:docMk/>
          <pc:sldMk cId="3690175324" sldId="472"/>
        </pc:sldMkLst>
        <pc:spChg chg="mod">
          <ac:chgData name="Louis Milone III" userId="e099e40f87d5a040" providerId="LiveId" clId="{B6BEA6BD-4EDB-479D-8A4A-9DA9689892E6}" dt="2023-01-24T20:31:40.693" v="513" actId="403"/>
          <ac:spMkLst>
            <pc:docMk/>
            <pc:sldMk cId="3690175324" sldId="472"/>
            <ac:spMk id="2" creationId="{EBCF9C67-EB50-90D4-F6F5-00919A7D05B4}"/>
          </ac:spMkLst>
        </pc:spChg>
        <pc:spChg chg="mod">
          <ac:chgData name="Louis Milone III" userId="e099e40f87d5a040" providerId="LiveId" clId="{B6BEA6BD-4EDB-479D-8A4A-9DA9689892E6}" dt="2023-02-23T02:13:50.041" v="1333" actId="27636"/>
          <ac:spMkLst>
            <pc:docMk/>
            <pc:sldMk cId="3690175324" sldId="472"/>
            <ac:spMk id="3" creationId="{3BF82D83-D844-F0FC-2806-EF7E878343D8}"/>
          </ac:spMkLst>
        </pc:spChg>
      </pc:sldChg>
      <pc:sldChg chg="modSp mod">
        <pc:chgData name="Louis Milone III" userId="e099e40f87d5a040" providerId="LiveId" clId="{B6BEA6BD-4EDB-479D-8A4A-9DA9689892E6}" dt="2023-01-24T21:11:17.916" v="1008" actId="403"/>
        <pc:sldMkLst>
          <pc:docMk/>
          <pc:sldMk cId="3414699270" sldId="478"/>
        </pc:sldMkLst>
        <pc:spChg chg="mod">
          <ac:chgData name="Louis Milone III" userId="e099e40f87d5a040" providerId="LiveId" clId="{B6BEA6BD-4EDB-479D-8A4A-9DA9689892E6}" dt="2023-01-24T21:09:11.681" v="916" actId="20577"/>
          <ac:spMkLst>
            <pc:docMk/>
            <pc:sldMk cId="3414699270" sldId="478"/>
            <ac:spMk id="2" creationId="{A9DE35F1-9A82-6D9E-F89E-0CFBB5F28201}"/>
          </ac:spMkLst>
        </pc:spChg>
        <pc:spChg chg="mod">
          <ac:chgData name="Louis Milone III" userId="e099e40f87d5a040" providerId="LiveId" clId="{B6BEA6BD-4EDB-479D-8A4A-9DA9689892E6}" dt="2023-01-24T21:11:17.916" v="1008" actId="403"/>
          <ac:spMkLst>
            <pc:docMk/>
            <pc:sldMk cId="3414699270" sldId="478"/>
            <ac:spMk id="3" creationId="{BD120E00-0545-8263-F8EB-84367C0C54C7}"/>
          </ac:spMkLst>
        </pc:spChg>
      </pc:sldChg>
      <pc:sldChg chg="ord">
        <pc:chgData name="Louis Milone III" userId="e099e40f87d5a040" providerId="LiveId" clId="{B6BEA6BD-4EDB-479D-8A4A-9DA9689892E6}" dt="2023-01-24T20:30:38.416" v="398"/>
        <pc:sldMkLst>
          <pc:docMk/>
          <pc:sldMk cId="1989422094" sldId="480"/>
        </pc:sldMkLst>
      </pc:sldChg>
      <pc:sldChg chg="del">
        <pc:chgData name="Louis Milone III" userId="e099e40f87d5a040" providerId="LiveId" clId="{B6BEA6BD-4EDB-479D-8A4A-9DA9689892E6}" dt="2023-02-05T19:28:33.558" v="1108" actId="47"/>
        <pc:sldMkLst>
          <pc:docMk/>
          <pc:sldMk cId="1333222257" sldId="481"/>
        </pc:sldMkLst>
      </pc:sldChg>
      <pc:sldChg chg="addSp modSp mod">
        <pc:chgData name="Louis Milone III" userId="e099e40f87d5a040" providerId="LiveId" clId="{B6BEA6BD-4EDB-479D-8A4A-9DA9689892E6}" dt="2023-02-05T19:26:40.840" v="1107" actId="27636"/>
        <pc:sldMkLst>
          <pc:docMk/>
          <pc:sldMk cId="639821187" sldId="508"/>
        </pc:sldMkLst>
        <pc:spChg chg="mod">
          <ac:chgData name="Louis Milone III" userId="e099e40f87d5a040" providerId="LiveId" clId="{B6BEA6BD-4EDB-479D-8A4A-9DA9689892E6}" dt="2023-01-24T20:58:51.463" v="601" actId="113"/>
          <ac:spMkLst>
            <pc:docMk/>
            <pc:sldMk cId="639821187" sldId="508"/>
            <ac:spMk id="2" creationId="{4391A35A-F4C3-1448-E958-77D88A6C344E}"/>
          </ac:spMkLst>
        </pc:spChg>
        <pc:spChg chg="mod">
          <ac:chgData name="Louis Milone III" userId="e099e40f87d5a040" providerId="LiveId" clId="{B6BEA6BD-4EDB-479D-8A4A-9DA9689892E6}" dt="2023-02-05T19:26:40.840" v="1107" actId="27636"/>
          <ac:spMkLst>
            <pc:docMk/>
            <pc:sldMk cId="639821187" sldId="508"/>
            <ac:spMk id="3" creationId="{3F211E34-C525-ED5D-96CB-E68982E37978}"/>
          </ac:spMkLst>
        </pc:spChg>
        <pc:picChg chg="add mod">
          <ac:chgData name="Louis Milone III" userId="e099e40f87d5a040" providerId="LiveId" clId="{B6BEA6BD-4EDB-479D-8A4A-9DA9689892E6}" dt="2023-02-05T19:19:15.187" v="1048" actId="1076"/>
          <ac:picMkLst>
            <pc:docMk/>
            <pc:sldMk cId="639821187" sldId="508"/>
            <ac:picMk id="4" creationId="{EC5E0350-1060-E9CC-3E16-5B5CF2E69217}"/>
          </ac:picMkLst>
        </pc:picChg>
      </pc:sldChg>
      <pc:sldChg chg="addSp modSp new mod">
        <pc:chgData name="Louis Milone III" userId="e099e40f87d5a040" providerId="LiveId" clId="{B6BEA6BD-4EDB-479D-8A4A-9DA9689892E6}" dt="2023-01-24T20:55:24.005" v="570" actId="1076"/>
        <pc:sldMkLst>
          <pc:docMk/>
          <pc:sldMk cId="4178710173" sldId="509"/>
        </pc:sldMkLst>
        <pc:spChg chg="add mod">
          <ac:chgData name="Louis Milone III" userId="e099e40f87d5a040" providerId="LiveId" clId="{B6BEA6BD-4EDB-479D-8A4A-9DA9689892E6}" dt="2023-01-24T20:55:24.005" v="570" actId="1076"/>
          <ac:spMkLst>
            <pc:docMk/>
            <pc:sldMk cId="4178710173" sldId="509"/>
            <ac:spMk id="2" creationId="{EC323BB3-2245-70A5-CC4E-0B7E0350F583}"/>
          </ac:spMkLst>
        </pc:spChg>
      </pc:sldChg>
      <pc:sldChg chg="modSp new mod">
        <pc:chgData name="Louis Milone III" userId="e099e40f87d5a040" providerId="LiveId" clId="{B6BEA6BD-4EDB-479D-8A4A-9DA9689892E6}" dt="2023-01-24T21:10:29.662" v="997" actId="20577"/>
        <pc:sldMkLst>
          <pc:docMk/>
          <pc:sldMk cId="3363255149" sldId="510"/>
        </pc:sldMkLst>
        <pc:spChg chg="mod">
          <ac:chgData name="Louis Milone III" userId="e099e40f87d5a040" providerId="LiveId" clId="{B6BEA6BD-4EDB-479D-8A4A-9DA9689892E6}" dt="2023-01-24T21:09:27.674" v="921" actId="14100"/>
          <ac:spMkLst>
            <pc:docMk/>
            <pc:sldMk cId="3363255149" sldId="510"/>
            <ac:spMk id="2" creationId="{63846F60-1111-9762-E464-AD52FFB06873}"/>
          </ac:spMkLst>
        </pc:spChg>
        <pc:spChg chg="mod">
          <ac:chgData name="Louis Milone III" userId="e099e40f87d5a040" providerId="LiveId" clId="{B6BEA6BD-4EDB-479D-8A4A-9DA9689892E6}" dt="2023-01-24T21:10:29.662" v="997" actId="20577"/>
          <ac:spMkLst>
            <pc:docMk/>
            <pc:sldMk cId="3363255149" sldId="510"/>
            <ac:spMk id="3" creationId="{B14E254E-6958-BC0A-4472-D63D963D2B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2/22/2023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2/22/2023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2/22/2023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2/22/2023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2/22/2023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2/22/2023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2/22/2023</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2/22/2023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2/22/2023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2/22/2023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2/22/2023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2/22/2023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2/22/2023</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ECC3-0596-4EB9-9442-52FCC731A349}"/>
              </a:ext>
            </a:extLst>
          </p:cNvPr>
          <p:cNvSpPr>
            <a:spLocks noGrp="1"/>
          </p:cNvSpPr>
          <p:nvPr>
            <p:ph type="ctrTitle"/>
          </p:nvPr>
        </p:nvSpPr>
        <p:spPr/>
        <p:txBody>
          <a:bodyPr>
            <a:noAutofit/>
          </a:bodyPr>
          <a:lstStyle/>
          <a:p>
            <a:r>
              <a:rPr lang="en-US" sz="7200" b="1" dirty="0">
                <a:effectLst>
                  <a:outerShdw blurRad="38100" dist="38100" dir="2700000" algn="tl">
                    <a:srgbClr val="000000">
                      <a:alpha val="43137"/>
                    </a:srgbClr>
                  </a:outerShdw>
                </a:effectLst>
              </a:rPr>
              <a:t>Pure Release</a:t>
            </a:r>
          </a:p>
        </p:txBody>
      </p:sp>
      <p:sp>
        <p:nvSpPr>
          <p:cNvPr id="3" name="Subtitle 2">
            <a:extLst>
              <a:ext uri="{FF2B5EF4-FFF2-40B4-BE49-F238E27FC236}">
                <a16:creationId xmlns:a16="http://schemas.microsoft.com/office/drawing/2014/main" id="{20A5EEA9-39DB-460B-842F-5151B997D3CC}"/>
              </a:ext>
            </a:extLst>
          </p:cNvPr>
          <p:cNvSpPr>
            <a:spLocks noGrp="1"/>
          </p:cNvSpPr>
          <p:nvPr>
            <p:ph type="subTitle" idx="1"/>
          </p:nvPr>
        </p:nvSpPr>
        <p:spPr>
          <a:xfrm>
            <a:off x="1295400" y="4123764"/>
            <a:ext cx="9601200" cy="749987"/>
          </a:xfrm>
        </p:spPr>
        <p:txBody>
          <a:bodyPr>
            <a:normAutofit/>
          </a:bodyPr>
          <a:lstStyle/>
          <a:p>
            <a:r>
              <a:rPr lang="en-US" sz="3600" dirty="0" err="1"/>
              <a:t>meister</a:t>
            </a:r>
            <a:r>
              <a:rPr lang="en-US" sz="3600" dirty="0"/>
              <a:t> Eckhart’s Way to Unity with God</a:t>
            </a:r>
          </a:p>
        </p:txBody>
      </p:sp>
    </p:spTree>
    <p:extLst>
      <p:ext uri="{BB962C8B-B14F-4D97-AF65-F5344CB8AC3E}">
        <p14:creationId xmlns:p14="http://schemas.microsoft.com/office/powerpoint/2010/main" val="106527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54B9-6E78-B242-4843-42A3ED2AAAB2}"/>
              </a:ext>
            </a:extLst>
          </p:cNvPr>
          <p:cNvSpPr>
            <a:spLocks noGrp="1"/>
          </p:cNvSpPr>
          <p:nvPr>
            <p:ph type="title"/>
          </p:nvPr>
        </p:nvSpPr>
        <p:spPr/>
        <p:txBody>
          <a:bodyPr/>
          <a:lstStyle/>
          <a:p>
            <a:r>
              <a:rPr lang="en-US" dirty="0"/>
              <a:t>Gelassenheit: An Event of Knowing</a:t>
            </a:r>
          </a:p>
        </p:txBody>
      </p:sp>
      <p:sp>
        <p:nvSpPr>
          <p:cNvPr id="3" name="Content Placeholder 2">
            <a:extLst>
              <a:ext uri="{FF2B5EF4-FFF2-40B4-BE49-F238E27FC236}">
                <a16:creationId xmlns:a16="http://schemas.microsoft.com/office/drawing/2014/main" id="{F5B82014-22BD-4B79-BBD9-E815A3767D6F}"/>
              </a:ext>
            </a:extLst>
          </p:cNvPr>
          <p:cNvSpPr>
            <a:spLocks noGrp="1"/>
          </p:cNvSpPr>
          <p:nvPr>
            <p:ph idx="1"/>
          </p:nvPr>
        </p:nvSpPr>
        <p:spPr/>
        <p:txBody>
          <a:bodyPr/>
          <a:lstStyle/>
          <a:p>
            <a:r>
              <a:rPr lang="en-US" dirty="0"/>
              <a:t>We release ourselves into God and are released from attachments, from the self, by pure knowing or unknowing</a:t>
            </a:r>
          </a:p>
          <a:p>
            <a:r>
              <a:rPr lang="en-US" dirty="0"/>
              <a:t>Letting go, letting be, detachment, turning to God and keeping God in mind are all the same event of Pure Knowingness or Unknowingness or Transcendent Knowingness</a:t>
            </a:r>
          </a:p>
          <a:p>
            <a:r>
              <a:rPr lang="en-US" dirty="0"/>
              <a:t>For, the divine intellect is our intellect</a:t>
            </a:r>
          </a:p>
          <a:p>
            <a:r>
              <a:rPr lang="en-US" dirty="0"/>
              <a:t>And pure knowing is not an effortful, striving work but an effortless “act” of clear awareness and translucent attentiveness</a:t>
            </a:r>
          </a:p>
          <a:p>
            <a:r>
              <a:rPr lang="en-US" dirty="0"/>
              <a:t>A free mind is one which is untroubled and unfettered by anything, which has not bound its best part to any particular manner of being or devotion and which does not seek its own interest in anything but is always immersed in God’s most precious will, having gone out of what is its own. – Talk 2</a:t>
            </a:r>
          </a:p>
        </p:txBody>
      </p:sp>
    </p:spTree>
    <p:extLst>
      <p:ext uri="{BB962C8B-B14F-4D97-AF65-F5344CB8AC3E}">
        <p14:creationId xmlns:p14="http://schemas.microsoft.com/office/powerpoint/2010/main" val="393941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7568-2753-4DD2-A75F-39B074E0D053}"/>
              </a:ext>
            </a:extLst>
          </p:cNvPr>
          <p:cNvSpPr>
            <a:spLocks noGrp="1"/>
          </p:cNvSpPr>
          <p:nvPr>
            <p:ph type="title"/>
          </p:nvPr>
        </p:nvSpPr>
        <p:spPr>
          <a:xfrm>
            <a:off x="815788" y="467359"/>
            <a:ext cx="10035092" cy="1702099"/>
          </a:xfrm>
        </p:spPr>
        <p:txBody>
          <a:bodyPr>
            <a:normAutofit/>
          </a:bodyPr>
          <a:lstStyle/>
          <a:p>
            <a:r>
              <a:rPr lang="en-US" sz="5400" b="1" dirty="0"/>
              <a:t>But how? </a:t>
            </a:r>
            <a:br>
              <a:rPr lang="en-US" sz="5400" b="1" i="1" dirty="0">
                <a:effectLst>
                  <a:outerShdw blurRad="38100" dist="38100" dir="2700000" algn="tl">
                    <a:srgbClr val="000000">
                      <a:alpha val="43137"/>
                    </a:srgbClr>
                  </a:outerShdw>
                </a:effectLst>
              </a:rPr>
            </a:br>
            <a:r>
              <a:rPr lang="en-US" sz="5400" i="1" dirty="0">
                <a:effectLst>
                  <a:outerShdw blurRad="38100" dist="38100" dir="2700000" algn="tl">
                    <a:srgbClr val="000000">
                      <a:alpha val="43137"/>
                    </a:srgbClr>
                  </a:outerShdw>
                </a:effectLst>
              </a:rPr>
              <a:t>By Knowing nothing but God</a:t>
            </a:r>
          </a:p>
        </p:txBody>
      </p:sp>
      <p:sp>
        <p:nvSpPr>
          <p:cNvPr id="3" name="Content Placeholder 2">
            <a:extLst>
              <a:ext uri="{FF2B5EF4-FFF2-40B4-BE49-F238E27FC236}">
                <a16:creationId xmlns:a16="http://schemas.microsoft.com/office/drawing/2014/main" id="{6A02E07B-6D7A-4A49-ABEA-D8A322406462}"/>
              </a:ext>
            </a:extLst>
          </p:cNvPr>
          <p:cNvSpPr>
            <a:spLocks noGrp="1"/>
          </p:cNvSpPr>
          <p:nvPr>
            <p:ph idx="1"/>
          </p:nvPr>
        </p:nvSpPr>
        <p:spPr>
          <a:xfrm>
            <a:off x="815788" y="2429434"/>
            <a:ext cx="10035092" cy="4052047"/>
          </a:xfrm>
        </p:spPr>
        <p:txBody>
          <a:bodyPr>
            <a:normAutofit fontScale="92500" lnSpcReduction="10000"/>
          </a:bodyPr>
          <a:lstStyle/>
          <a:p>
            <a:r>
              <a:rPr lang="en-US" dirty="0"/>
              <a:t>When we are concerned with God, we are little concerned with things outside. – Sermon 71</a:t>
            </a:r>
          </a:p>
          <a:p>
            <a:r>
              <a:rPr lang="en-US" dirty="0"/>
              <a:t>The “God-knowing person” – Sermon 10</a:t>
            </a:r>
          </a:p>
          <a:p>
            <a:r>
              <a:rPr lang="en-US" dirty="0"/>
              <a:t>“keeping God alone in mind” – Sermon 62</a:t>
            </a:r>
          </a:p>
          <a:p>
            <a:r>
              <a:rPr lang="en-US" dirty="0"/>
              <a:t>I once thought on my way, that a man should be so wholly detached in his intention that he had nobody and nothing in view but the Godhead in itself—neither salvation nor this or that, but just God as God, and the Godhead in itself.  For whatever else you concern yourself with is an admixture to the Godhead.  And so shed all admixtures to the Godhead, and seize it naked as it is in itself. – Sermon 77</a:t>
            </a:r>
          </a:p>
          <a:p>
            <a:r>
              <a:rPr lang="en-US" dirty="0"/>
              <a:t>I declare truly that, as long as anything is reflected in your mind which is not the eternal Word, or which looks away from the eternal Word, then, good as it may be, it is not the right thing. For he alone is a good man who, having set at naught all created things, stands facing straight, with no side glances toward the eternal Word – Sermon 16b</a:t>
            </a:r>
          </a:p>
        </p:txBody>
      </p:sp>
    </p:spTree>
    <p:extLst>
      <p:ext uri="{BB962C8B-B14F-4D97-AF65-F5344CB8AC3E}">
        <p14:creationId xmlns:p14="http://schemas.microsoft.com/office/powerpoint/2010/main" val="335098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80CC-CAED-BF69-A8F3-498D0FFEEBF5}"/>
              </a:ext>
            </a:extLst>
          </p:cNvPr>
          <p:cNvSpPr>
            <a:spLocks noGrp="1"/>
          </p:cNvSpPr>
          <p:nvPr>
            <p:ph type="title"/>
          </p:nvPr>
        </p:nvSpPr>
        <p:spPr>
          <a:xfrm>
            <a:off x="936812" y="206188"/>
            <a:ext cx="9914068" cy="1075765"/>
          </a:xfrm>
        </p:spPr>
        <p:txBody>
          <a:bodyPr>
            <a:normAutofit/>
          </a:bodyPr>
          <a:lstStyle/>
          <a:p>
            <a:r>
              <a:rPr lang="en-US" sz="5400" dirty="0">
                <a:effectLst>
                  <a:outerShdw blurRad="38100" dist="38100" dir="2700000" algn="tl">
                    <a:srgbClr val="000000">
                      <a:alpha val="43137"/>
                    </a:srgbClr>
                  </a:outerShdw>
                </a:effectLst>
              </a:rPr>
              <a:t>Talk 6</a:t>
            </a:r>
          </a:p>
        </p:txBody>
      </p:sp>
      <p:sp>
        <p:nvSpPr>
          <p:cNvPr id="3" name="Content Placeholder 2">
            <a:extLst>
              <a:ext uri="{FF2B5EF4-FFF2-40B4-BE49-F238E27FC236}">
                <a16:creationId xmlns:a16="http://schemas.microsoft.com/office/drawing/2014/main" id="{EDC0EB83-903A-A418-6815-A9EC7202A5CF}"/>
              </a:ext>
            </a:extLst>
          </p:cNvPr>
          <p:cNvSpPr>
            <a:spLocks noGrp="1"/>
          </p:cNvSpPr>
          <p:nvPr>
            <p:ph idx="1"/>
          </p:nvPr>
        </p:nvSpPr>
        <p:spPr>
          <a:xfrm>
            <a:off x="936812" y="1497106"/>
            <a:ext cx="10318376" cy="4885765"/>
          </a:xfrm>
        </p:spPr>
        <p:txBody>
          <a:bodyPr>
            <a:normAutofit lnSpcReduction="10000"/>
          </a:bodyPr>
          <a:lstStyle/>
          <a:p>
            <a:r>
              <a:rPr lang="en-US" dirty="0"/>
              <a:t>“the right state of mind”</a:t>
            </a:r>
          </a:p>
          <a:p>
            <a:r>
              <a:rPr lang="en-US" dirty="0"/>
              <a:t>“If you truly have God and only God, nothing will disturb you.  Why?  Because you are totally focused upon God and only God.  Therefore, everything is nothing but God to you.  You reveal God in every action, in every situation.  All your activities point to God…If your intention is God and only God then God does what you do and nothing can disturb you, neither society nor surroundings.  And no person can disturb you, for you consider nothing, look for nothing, relish nothing other than God…”</a:t>
            </a:r>
          </a:p>
          <a:p>
            <a:r>
              <a:rPr lang="en-US" dirty="0"/>
              <a:t>Detachment “demands hard work and great dedication and a clear perception of our inner life and an alert, true, thoughtful and authentic knowledge of what the mind is turned towards in the midst of people and things.” </a:t>
            </a:r>
          </a:p>
          <a:p>
            <a:pPr lvl="1"/>
            <a:r>
              <a:rPr lang="en-US" dirty="0"/>
              <a:t>“hard work and great dedication”</a:t>
            </a:r>
          </a:p>
          <a:p>
            <a:pPr lvl="1"/>
            <a:r>
              <a:rPr lang="en-US" dirty="0"/>
              <a:t>“a clear perception of our inner life”</a:t>
            </a:r>
          </a:p>
          <a:p>
            <a:pPr lvl="1"/>
            <a:r>
              <a:rPr lang="en-US" dirty="0"/>
              <a:t>“an alert, true, thoughtful and authentic knowledge of </a:t>
            </a:r>
            <a:r>
              <a:rPr lang="en-US" b="1" u="sng" dirty="0">
                <a:effectLst>
                  <a:outerShdw blurRad="38100" dist="38100" dir="2700000" algn="tl">
                    <a:srgbClr val="000000">
                      <a:alpha val="43137"/>
                    </a:srgbClr>
                  </a:outerShdw>
                </a:effectLst>
              </a:rPr>
              <a:t>what the mind is turned towards</a:t>
            </a:r>
            <a:r>
              <a:rPr lang="en-US" u="sng" dirty="0"/>
              <a:t> </a:t>
            </a:r>
            <a:r>
              <a:rPr lang="en-US" dirty="0"/>
              <a:t>in the midst of people and things”</a:t>
            </a:r>
          </a:p>
          <a:p>
            <a:r>
              <a:rPr lang="en-US" dirty="0"/>
              <a:t>“we must learn to </a:t>
            </a:r>
            <a:r>
              <a:rPr lang="en-US" b="1" u="sng" dirty="0"/>
              <a:t>maintain an inner solitude </a:t>
            </a:r>
            <a:r>
              <a:rPr lang="en-US" dirty="0"/>
              <a:t>regardless of where we are or who we are with.”</a:t>
            </a:r>
          </a:p>
        </p:txBody>
      </p:sp>
    </p:spTree>
    <p:extLst>
      <p:ext uri="{BB962C8B-B14F-4D97-AF65-F5344CB8AC3E}">
        <p14:creationId xmlns:p14="http://schemas.microsoft.com/office/powerpoint/2010/main" val="107521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6F60-1111-9762-E464-AD52FFB06873}"/>
              </a:ext>
            </a:extLst>
          </p:cNvPr>
          <p:cNvSpPr>
            <a:spLocks noGrp="1"/>
          </p:cNvSpPr>
          <p:nvPr>
            <p:ph type="title"/>
          </p:nvPr>
        </p:nvSpPr>
        <p:spPr>
          <a:xfrm>
            <a:off x="277906" y="467360"/>
            <a:ext cx="10572974" cy="680122"/>
          </a:xfrm>
        </p:spPr>
        <p:txBody>
          <a:bodyPr/>
          <a:lstStyle/>
          <a:p>
            <a:r>
              <a:rPr lang="en-US" dirty="0"/>
              <a:t>Sermon 68 on the blessedness of KNOWING</a:t>
            </a:r>
          </a:p>
        </p:txBody>
      </p:sp>
      <p:sp>
        <p:nvSpPr>
          <p:cNvPr id="3" name="Content Placeholder 2">
            <a:extLst>
              <a:ext uri="{FF2B5EF4-FFF2-40B4-BE49-F238E27FC236}">
                <a16:creationId xmlns:a16="http://schemas.microsoft.com/office/drawing/2014/main" id="{B14E254E-6958-BC0A-4472-D63D963D2BF3}"/>
              </a:ext>
            </a:extLst>
          </p:cNvPr>
          <p:cNvSpPr>
            <a:spLocks noGrp="1"/>
          </p:cNvSpPr>
          <p:nvPr>
            <p:ph idx="1"/>
          </p:nvPr>
        </p:nvSpPr>
        <p:spPr>
          <a:xfrm>
            <a:off x="627529" y="1568824"/>
            <a:ext cx="10641106" cy="4948517"/>
          </a:xfrm>
        </p:spPr>
        <p:txBody>
          <a:bodyPr>
            <a:normAutofit lnSpcReduction="10000"/>
          </a:bodyPr>
          <a:lstStyle/>
          <a:p>
            <a:pPr marL="45720" indent="0">
              <a:buNone/>
            </a:pPr>
            <a:r>
              <a:rPr lang="en-US" dirty="0"/>
              <a:t>The soul that is to know God must be so established and fixed in God that nothing can make an impression on it—neither joy nor suffering nor love nor sorrow nor anything else could take the soul from its own course. Heaven in all places is equally distant from the earth. Similarly the soul should be equally distant from all earthly matters so that it is not nearer to one than another. The sky is equally far from any point on the earth’s surface. So too should the soul be equally far from all earthly things.</a:t>
            </a:r>
          </a:p>
          <a:p>
            <a:pPr marL="45720" indent="0">
              <a:buNone/>
            </a:pPr>
            <a:r>
              <a:rPr lang="en-US" dirty="0"/>
              <a:t>Nothing so much hinders the soul’s understanding of God as time and space…if the soul is to recognize God, it must do so beyond space and time. For God is neither this nor that in the way of the manifold things of earth, since God is one…If the soul would know God, it must know God beyond time and space.</a:t>
            </a:r>
          </a:p>
          <a:p>
            <a:pPr marL="45720" indent="0">
              <a:buNone/>
            </a:pPr>
            <a:r>
              <a:rPr lang="en-US" dirty="0"/>
              <a:t>Insofar as it knows God, the soul knows itself and in God knows all things from which the soul has separated itself. In the degree to which the soul has separated itself from itself and from all things, to the same degree the soul knows itself fully.</a:t>
            </a:r>
          </a:p>
          <a:p>
            <a:pPr marL="45720" indent="0">
              <a:buNone/>
            </a:pPr>
            <a:r>
              <a:rPr lang="en-US" dirty="0"/>
              <a:t>No one should think that it is a burdensome thing to come to this point, even though it sounds serious and significant. It is true enough that it is somewhat difficult at the beginning when one is separating oneself from himself and from all things. But when one has made some spiritual progress, he discovers that there has never been a lighter, more delightful, or more joyful life.</a:t>
            </a:r>
          </a:p>
        </p:txBody>
      </p:sp>
    </p:spTree>
    <p:extLst>
      <p:ext uri="{BB962C8B-B14F-4D97-AF65-F5344CB8AC3E}">
        <p14:creationId xmlns:p14="http://schemas.microsoft.com/office/powerpoint/2010/main" val="336325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CF3E3-4188-0D8D-F26E-86216343A373}"/>
              </a:ext>
            </a:extLst>
          </p:cNvPr>
          <p:cNvSpPr>
            <a:spLocks noGrp="1"/>
          </p:cNvSpPr>
          <p:nvPr>
            <p:ph type="title"/>
          </p:nvPr>
        </p:nvSpPr>
        <p:spPr/>
        <p:txBody>
          <a:bodyPr/>
          <a:lstStyle/>
          <a:p>
            <a:r>
              <a:rPr lang="en-US" dirty="0"/>
              <a:t>The “right state of mind” is the “state of nothing”</a:t>
            </a:r>
          </a:p>
        </p:txBody>
      </p:sp>
      <p:sp>
        <p:nvSpPr>
          <p:cNvPr id="3" name="Content Placeholder 2">
            <a:extLst>
              <a:ext uri="{FF2B5EF4-FFF2-40B4-BE49-F238E27FC236}">
                <a16:creationId xmlns:a16="http://schemas.microsoft.com/office/drawing/2014/main" id="{5209EF43-947C-0B71-4AF8-EC342DB1D671}"/>
              </a:ext>
            </a:extLst>
          </p:cNvPr>
          <p:cNvSpPr>
            <a:spLocks noGrp="1"/>
          </p:cNvSpPr>
          <p:nvPr>
            <p:ph sz="half" idx="1"/>
          </p:nvPr>
        </p:nvSpPr>
        <p:spPr>
          <a:xfrm>
            <a:off x="1341120" y="2330824"/>
            <a:ext cx="4572000" cy="3695072"/>
          </a:xfrm>
        </p:spPr>
        <p:txBody>
          <a:bodyPr/>
          <a:lstStyle/>
          <a:p>
            <a:pPr marL="45720" indent="0">
              <a:buNone/>
            </a:pPr>
            <a:r>
              <a:rPr lang="en-US" dirty="0"/>
              <a:t>From Sermon 103:</a:t>
            </a:r>
          </a:p>
          <a:p>
            <a:r>
              <a:rPr lang="en-US" dirty="0"/>
              <a:t>“Enter a state of pure nothingness”</a:t>
            </a:r>
          </a:p>
          <a:p>
            <a:r>
              <a:rPr lang="en-US" dirty="0"/>
              <a:t>“The very best thing you can do is to remain still as long as possible”</a:t>
            </a:r>
          </a:p>
          <a:p>
            <a:r>
              <a:rPr lang="en-US" dirty="0"/>
              <a:t>“Remain still and do not waiver from this emptiness”</a:t>
            </a:r>
          </a:p>
          <a:p>
            <a:r>
              <a:rPr lang="en-US" dirty="0"/>
              <a:t>“We should train ourselves to keep God always present in our mind”</a:t>
            </a:r>
          </a:p>
        </p:txBody>
      </p:sp>
      <p:pic>
        <p:nvPicPr>
          <p:cNvPr id="6" name="Content Placeholder 5">
            <a:extLst>
              <a:ext uri="{FF2B5EF4-FFF2-40B4-BE49-F238E27FC236}">
                <a16:creationId xmlns:a16="http://schemas.microsoft.com/office/drawing/2014/main" id="{9D819E29-F409-C8A3-B6FD-759E1F7028D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35813" y="2773362"/>
            <a:ext cx="2857500" cy="2381250"/>
          </a:xfrm>
        </p:spPr>
      </p:pic>
    </p:spTree>
    <p:extLst>
      <p:ext uri="{BB962C8B-B14F-4D97-AF65-F5344CB8AC3E}">
        <p14:creationId xmlns:p14="http://schemas.microsoft.com/office/powerpoint/2010/main" val="12814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9C67-EB50-90D4-F6F5-00919A7D05B4}"/>
              </a:ext>
            </a:extLst>
          </p:cNvPr>
          <p:cNvSpPr>
            <a:spLocks noGrp="1"/>
          </p:cNvSpPr>
          <p:nvPr>
            <p:ph type="title"/>
          </p:nvPr>
        </p:nvSpPr>
        <p:spPr>
          <a:xfrm>
            <a:off x="546847" y="467360"/>
            <a:ext cx="10304033" cy="1164216"/>
          </a:xfrm>
        </p:spPr>
        <p:txBody>
          <a:bodyPr>
            <a:normAutofit/>
          </a:bodyPr>
          <a:lstStyle/>
          <a:p>
            <a:r>
              <a:rPr lang="en-US" sz="4000" b="1" dirty="0">
                <a:effectLst>
                  <a:outerShdw blurRad="38100" dist="38100" dir="2700000" algn="tl">
                    <a:srgbClr val="000000">
                      <a:alpha val="43137"/>
                    </a:srgbClr>
                  </a:outerShdw>
                </a:effectLst>
              </a:rPr>
              <a:t>The Birth of Pure Knowing</a:t>
            </a:r>
          </a:p>
        </p:txBody>
      </p:sp>
      <p:sp>
        <p:nvSpPr>
          <p:cNvPr id="3" name="Content Placeholder 2">
            <a:extLst>
              <a:ext uri="{FF2B5EF4-FFF2-40B4-BE49-F238E27FC236}">
                <a16:creationId xmlns:a16="http://schemas.microsoft.com/office/drawing/2014/main" id="{3BF82D83-D844-F0FC-2806-EF7E878343D8}"/>
              </a:ext>
            </a:extLst>
          </p:cNvPr>
          <p:cNvSpPr>
            <a:spLocks noGrp="1"/>
          </p:cNvSpPr>
          <p:nvPr>
            <p:ph idx="1"/>
          </p:nvPr>
        </p:nvSpPr>
        <p:spPr>
          <a:xfrm>
            <a:off x="546847" y="1901952"/>
            <a:ext cx="11035553" cy="4633319"/>
          </a:xfrm>
        </p:spPr>
        <p:txBody>
          <a:bodyPr>
            <a:normAutofit/>
          </a:bodyPr>
          <a:lstStyle/>
          <a:p>
            <a:r>
              <a:rPr lang="en-US" dirty="0"/>
              <a:t>Sermon 76: we enjoy one knowing with God by being the Son</a:t>
            </a:r>
          </a:p>
          <a:p>
            <a:r>
              <a:rPr lang="en-US" dirty="0"/>
              <a:t>The knowing of God is the knowing of every released person is the Son is the abyss of the Godhead</a:t>
            </a:r>
          </a:p>
          <a:p>
            <a:r>
              <a:rPr lang="en-US" dirty="0"/>
              <a:t>For Meister Eckhart, God as unlimited knowingness is nothingness</a:t>
            </a:r>
          </a:p>
          <a:p>
            <a:r>
              <a:rPr lang="en-US" dirty="0"/>
              <a:t>Divine knowing is unrestricted knowing itself, unconditioned and beyond all mental processes</a:t>
            </a:r>
          </a:p>
          <a:p>
            <a:r>
              <a:rPr lang="en-US" dirty="0"/>
              <a:t>Jesus the Word communicates this Divine Knowledge, which is not a set of facts but the Pure Transcendent Knowing of the God beyond God</a:t>
            </a:r>
          </a:p>
          <a:p>
            <a:r>
              <a:rPr lang="en-US" dirty="0"/>
              <a:t>The more we let go of particular knowledge, thoughts and feelings and experiences, the more Divine Knowledge awakens in us and as us—detaching from time, space, individuality</a:t>
            </a:r>
          </a:p>
          <a:p>
            <a:r>
              <a:rPr lang="en-US" dirty="0"/>
              <a:t>Waking up: coming alive from within, fullness brimming over into conscious experience – wholehearted attentiveness, expansive wonderment</a:t>
            </a:r>
          </a:p>
        </p:txBody>
      </p:sp>
    </p:spTree>
    <p:extLst>
      <p:ext uri="{BB962C8B-B14F-4D97-AF65-F5344CB8AC3E}">
        <p14:creationId xmlns:p14="http://schemas.microsoft.com/office/powerpoint/2010/main" val="36901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E381B2-FB0B-570A-E9D5-6EF55E45629B}"/>
              </a:ext>
            </a:extLst>
          </p:cNvPr>
          <p:cNvPicPr>
            <a:picLocks noChangeAspect="1"/>
          </p:cNvPicPr>
          <p:nvPr/>
        </p:nvPicPr>
        <p:blipFill>
          <a:blip r:embed="rId2"/>
          <a:stretch>
            <a:fillRect/>
          </a:stretch>
        </p:blipFill>
        <p:spPr>
          <a:xfrm>
            <a:off x="1685925" y="119062"/>
            <a:ext cx="8820150" cy="6619875"/>
          </a:xfrm>
          <a:prstGeom prst="rect">
            <a:avLst/>
          </a:prstGeom>
        </p:spPr>
      </p:pic>
    </p:spTree>
    <p:extLst>
      <p:ext uri="{BB962C8B-B14F-4D97-AF65-F5344CB8AC3E}">
        <p14:creationId xmlns:p14="http://schemas.microsoft.com/office/powerpoint/2010/main" val="198942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35F1-9A82-6D9E-F89E-0CFBB5F28201}"/>
              </a:ext>
            </a:extLst>
          </p:cNvPr>
          <p:cNvSpPr>
            <a:spLocks noGrp="1"/>
          </p:cNvSpPr>
          <p:nvPr>
            <p:ph type="title"/>
          </p:nvPr>
        </p:nvSpPr>
        <p:spPr>
          <a:xfrm>
            <a:off x="1341120" y="467360"/>
            <a:ext cx="9509760" cy="949064"/>
          </a:xfrm>
        </p:spPr>
        <p:txBody>
          <a:bodyPr>
            <a:normAutofit/>
          </a:bodyPr>
          <a:lstStyle/>
          <a:p>
            <a:r>
              <a:rPr lang="en-US" sz="4400" dirty="0">
                <a:effectLst>
                  <a:outerShdw blurRad="38100" dist="38100" dir="2700000" algn="tl">
                    <a:srgbClr val="000000">
                      <a:alpha val="43137"/>
                    </a:srgbClr>
                  </a:outerShdw>
                </a:effectLst>
              </a:rPr>
              <a:t>Prayer Ending Sermon 68</a:t>
            </a:r>
          </a:p>
        </p:txBody>
      </p:sp>
      <p:sp>
        <p:nvSpPr>
          <p:cNvPr id="3" name="Content Placeholder 2">
            <a:extLst>
              <a:ext uri="{FF2B5EF4-FFF2-40B4-BE49-F238E27FC236}">
                <a16:creationId xmlns:a16="http://schemas.microsoft.com/office/drawing/2014/main" id="{BD120E00-0545-8263-F8EB-84367C0C54C7}"/>
              </a:ext>
            </a:extLst>
          </p:cNvPr>
          <p:cNvSpPr>
            <a:spLocks noGrp="1"/>
          </p:cNvSpPr>
          <p:nvPr>
            <p:ph idx="1"/>
          </p:nvPr>
        </p:nvSpPr>
        <p:spPr>
          <a:xfrm>
            <a:off x="1341120" y="2106706"/>
            <a:ext cx="9509760" cy="4401670"/>
          </a:xfrm>
        </p:spPr>
        <p:txBody>
          <a:bodyPr>
            <a:normAutofit/>
          </a:bodyPr>
          <a:lstStyle/>
          <a:p>
            <a:pPr marL="45720" indent="0" algn="just">
              <a:buNone/>
            </a:pPr>
            <a:r>
              <a:rPr lang="en-US" sz="2800" dirty="0">
                <a:effectLst>
                  <a:outerShdw blurRad="38100" dist="38100" dir="2700000" algn="tl">
                    <a:srgbClr val="000000">
                      <a:alpha val="43137"/>
                    </a:srgbClr>
                  </a:outerShdw>
                </a:effectLst>
              </a:rPr>
              <a:t>Never has a person longed after anything so intensely as God longs to bring a person to the point of knowing him.  God is always ready but we are very unready.  God is near to us but we are very far from him.  God is within us but we are outside.  God is at home in us but we are abroad…God help us that we all follow him so that he can bring us to the point where we truly know him. Amen.</a:t>
            </a:r>
          </a:p>
        </p:txBody>
      </p:sp>
    </p:spTree>
    <p:extLst>
      <p:ext uri="{BB962C8B-B14F-4D97-AF65-F5344CB8AC3E}">
        <p14:creationId xmlns:p14="http://schemas.microsoft.com/office/powerpoint/2010/main" val="341469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0"/>
            <a:ext cx="9601200" cy="1783976"/>
          </a:xfrm>
        </p:spPr>
        <p:txBody>
          <a:bodyPr>
            <a:normAutofit/>
          </a:bodyPr>
          <a:lstStyle/>
          <a:p>
            <a:r>
              <a:rPr lang="en-US" sz="7200" dirty="0"/>
              <a:t>Released Knowing</a:t>
            </a:r>
          </a:p>
        </p:txBody>
      </p:sp>
    </p:spTree>
    <p:extLst>
      <p:ext uri="{BB962C8B-B14F-4D97-AF65-F5344CB8AC3E}">
        <p14:creationId xmlns:p14="http://schemas.microsoft.com/office/powerpoint/2010/main" val="395199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A35A-F4C3-1448-E958-77D88A6C344E}"/>
              </a:ext>
            </a:extLst>
          </p:cNvPr>
          <p:cNvSpPr>
            <a:spLocks noGrp="1"/>
          </p:cNvSpPr>
          <p:nvPr>
            <p:ph type="title"/>
          </p:nvPr>
        </p:nvSpPr>
        <p:spPr>
          <a:xfrm>
            <a:off x="632908" y="467360"/>
            <a:ext cx="10217972" cy="993887"/>
          </a:xfrm>
        </p:spPr>
        <p:txBody>
          <a:bodyPr/>
          <a:lstStyle/>
          <a:p>
            <a:r>
              <a:rPr lang="en-US" b="1" dirty="0">
                <a:effectLst>
                  <a:outerShdw blurRad="38100" dist="38100" dir="2700000" algn="tl">
                    <a:srgbClr val="000000">
                      <a:alpha val="43137"/>
                    </a:srgbClr>
                  </a:outerShdw>
                </a:effectLst>
              </a:rPr>
              <a:t>Releasement: Getting More Accurate</a:t>
            </a:r>
          </a:p>
        </p:txBody>
      </p:sp>
      <p:sp>
        <p:nvSpPr>
          <p:cNvPr id="3" name="Content Placeholder 2">
            <a:extLst>
              <a:ext uri="{FF2B5EF4-FFF2-40B4-BE49-F238E27FC236}">
                <a16:creationId xmlns:a16="http://schemas.microsoft.com/office/drawing/2014/main" id="{3F211E34-C525-ED5D-96CB-E68982E37978}"/>
              </a:ext>
            </a:extLst>
          </p:cNvPr>
          <p:cNvSpPr>
            <a:spLocks noGrp="1"/>
          </p:cNvSpPr>
          <p:nvPr>
            <p:ph idx="1"/>
          </p:nvPr>
        </p:nvSpPr>
        <p:spPr>
          <a:xfrm>
            <a:off x="471544" y="2142564"/>
            <a:ext cx="6520927" cy="4248076"/>
          </a:xfrm>
        </p:spPr>
        <p:txBody>
          <a:bodyPr>
            <a:normAutofit lnSpcReduction="10000"/>
          </a:bodyPr>
          <a:lstStyle/>
          <a:p>
            <a:r>
              <a:rPr lang="en-US" sz="2800" dirty="0"/>
              <a:t>What is Gelassenheit?</a:t>
            </a:r>
            <a:endParaRPr lang="en-US" dirty="0"/>
          </a:p>
          <a:p>
            <a:r>
              <a:rPr lang="en-US" sz="2800" dirty="0"/>
              <a:t>It is NOT a physical or penitential action</a:t>
            </a:r>
            <a:endParaRPr lang="en-US" dirty="0"/>
          </a:p>
          <a:p>
            <a:r>
              <a:rPr lang="en-US" sz="2800" dirty="0"/>
              <a:t>Rather, </a:t>
            </a:r>
            <a:r>
              <a:rPr lang="en-US" sz="2800" i="1" dirty="0">
                <a:effectLst>
                  <a:outerShdw blurRad="38100" dist="38100" dir="2700000" algn="tl">
                    <a:srgbClr val="000000">
                      <a:alpha val="43137"/>
                    </a:srgbClr>
                  </a:outerShdw>
                </a:effectLst>
              </a:rPr>
              <a:t>Gelassenheit</a:t>
            </a:r>
            <a:r>
              <a:rPr lang="en-US" sz="2800" dirty="0"/>
              <a:t> is </a:t>
            </a:r>
          </a:p>
          <a:p>
            <a:pPr lvl="1"/>
            <a:r>
              <a:rPr lang="en-US" sz="2600" dirty="0"/>
              <a:t>the deconditioning of knowing </a:t>
            </a:r>
          </a:p>
          <a:p>
            <a:pPr lvl="1"/>
            <a:r>
              <a:rPr lang="en-US" sz="2600" dirty="0"/>
              <a:t>the unleashing of consciousness</a:t>
            </a:r>
          </a:p>
          <a:p>
            <a:pPr marL="365760" lvl="1" indent="0">
              <a:buNone/>
            </a:pPr>
            <a:endParaRPr lang="en-US" sz="2600" dirty="0"/>
          </a:p>
          <a:p>
            <a:pPr lvl="1"/>
            <a:r>
              <a:rPr lang="en-US" sz="3600" b="1" dirty="0">
                <a:effectLst>
                  <a:outerShdw blurRad="38100" dist="38100" dir="2700000" algn="tl">
                    <a:srgbClr val="000000">
                      <a:alpha val="43137"/>
                    </a:srgbClr>
                  </a:outerShdw>
                </a:effectLst>
              </a:rPr>
              <a:t>Simple interior silence</a:t>
            </a:r>
          </a:p>
          <a:p>
            <a:pPr lvl="1"/>
            <a:r>
              <a:rPr lang="en-US" sz="3600" b="1" dirty="0">
                <a:effectLst>
                  <a:outerShdw blurRad="38100" dist="38100" dir="2700000" algn="tl">
                    <a:srgbClr val="000000">
                      <a:alpha val="43137"/>
                    </a:srgbClr>
                  </a:outerShdw>
                </a:effectLst>
              </a:rPr>
              <a:t>presence in the now</a:t>
            </a:r>
          </a:p>
          <a:p>
            <a:endParaRPr lang="en-US" dirty="0"/>
          </a:p>
          <a:p>
            <a:endParaRPr lang="en-US" dirty="0"/>
          </a:p>
        </p:txBody>
      </p:sp>
      <p:pic>
        <p:nvPicPr>
          <p:cNvPr id="4" name="Picture 3">
            <a:extLst>
              <a:ext uri="{FF2B5EF4-FFF2-40B4-BE49-F238E27FC236}">
                <a16:creationId xmlns:a16="http://schemas.microsoft.com/office/drawing/2014/main" id="{EC5E0350-1060-E9CC-3E16-5B5CF2E69217}"/>
              </a:ext>
            </a:extLst>
          </p:cNvPr>
          <p:cNvPicPr>
            <a:picLocks noChangeAspect="1"/>
          </p:cNvPicPr>
          <p:nvPr/>
        </p:nvPicPr>
        <p:blipFill>
          <a:blip r:embed="rId2"/>
          <a:stretch>
            <a:fillRect/>
          </a:stretch>
        </p:blipFill>
        <p:spPr>
          <a:xfrm>
            <a:off x="7527369" y="2599484"/>
            <a:ext cx="4193087" cy="2250701"/>
          </a:xfrm>
          <a:prstGeom prst="rect">
            <a:avLst/>
          </a:prstGeom>
        </p:spPr>
      </p:pic>
    </p:spTree>
    <p:extLst>
      <p:ext uri="{BB962C8B-B14F-4D97-AF65-F5344CB8AC3E}">
        <p14:creationId xmlns:p14="http://schemas.microsoft.com/office/powerpoint/2010/main" val="6398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23BB3-2245-70A5-CC4E-0B7E0350F583}"/>
              </a:ext>
            </a:extLst>
          </p:cNvPr>
          <p:cNvSpPr txBox="1"/>
          <p:nvPr/>
        </p:nvSpPr>
        <p:spPr>
          <a:xfrm>
            <a:off x="1416424" y="1465887"/>
            <a:ext cx="9251576" cy="4154984"/>
          </a:xfrm>
          <a:prstGeom prst="rect">
            <a:avLst/>
          </a:prstGeom>
          <a:noFill/>
        </p:spPr>
        <p:txBody>
          <a:bodyPr wrap="square" rtlCol="0">
            <a:spAutoFit/>
          </a:bodyPr>
          <a:lstStyle/>
          <a:p>
            <a:r>
              <a:rPr lang="en-US" sz="2400" dirty="0"/>
              <a:t>I am as certain as that I am a man, that nothing is so close to me as God. God is closer to me than I am to myself: my being depends on God's being near me and present to me. So He is also in a stone or a log of wood, only they do not know it. If the wood knew God and realized how close He is to it as the highest angel does, it would be as blessed as the highest angel. And so man is more blessed than a stone or a piece of wood because he is aware of God and knows how close God is to him. And I am the more blessed, the more I realize this, and I am the less blessed, the less I know this. I am not blessed because God is in me and is near me and because I possess Him, but because I am aware of how close He is to me, and that I know God. – Sermon 68</a:t>
            </a:r>
          </a:p>
        </p:txBody>
      </p:sp>
    </p:spTree>
    <p:extLst>
      <p:ext uri="{BB962C8B-B14F-4D97-AF65-F5344CB8AC3E}">
        <p14:creationId xmlns:p14="http://schemas.microsoft.com/office/powerpoint/2010/main" val="417871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DD424-71FB-A181-5074-A270E755EB2C}"/>
              </a:ext>
            </a:extLst>
          </p:cNvPr>
          <p:cNvSpPr>
            <a:spLocks noGrp="1"/>
          </p:cNvSpPr>
          <p:nvPr>
            <p:ph type="title"/>
          </p:nvPr>
        </p:nvSpPr>
        <p:spPr/>
        <p:txBody>
          <a:bodyPr>
            <a:normAutofit/>
          </a:bodyPr>
          <a:lstStyle/>
          <a:p>
            <a:r>
              <a:rPr lang="en-US" sz="4400" dirty="0">
                <a:effectLst>
                  <a:outerShdw blurRad="38100" dist="38100" dir="2700000" algn="tl">
                    <a:srgbClr val="000000">
                      <a:alpha val="43137"/>
                    </a:srgbClr>
                  </a:outerShdw>
                </a:effectLst>
              </a:rPr>
              <a:t>Intellect</a:t>
            </a:r>
          </a:p>
        </p:txBody>
      </p:sp>
      <p:sp>
        <p:nvSpPr>
          <p:cNvPr id="3" name="Content Placeholder 2">
            <a:extLst>
              <a:ext uri="{FF2B5EF4-FFF2-40B4-BE49-F238E27FC236}">
                <a16:creationId xmlns:a16="http://schemas.microsoft.com/office/drawing/2014/main" id="{3CD56DA2-7CE8-EB8C-9F55-1D8D0279DDA1}"/>
              </a:ext>
            </a:extLst>
          </p:cNvPr>
          <p:cNvSpPr>
            <a:spLocks noGrp="1"/>
          </p:cNvSpPr>
          <p:nvPr>
            <p:ph idx="1"/>
          </p:nvPr>
        </p:nvSpPr>
        <p:spPr/>
        <p:txBody>
          <a:bodyPr>
            <a:normAutofit fontScale="92500"/>
          </a:bodyPr>
          <a:lstStyle/>
          <a:p>
            <a:r>
              <a:rPr lang="en-US" sz="2400" dirty="0"/>
              <a:t>From the 1st Parisian Question: “So God, who is the creator is not creatable, is an intellect and understanding; He is not a being or existence.”</a:t>
            </a:r>
          </a:p>
          <a:p>
            <a:r>
              <a:rPr lang="en-US" sz="2400" dirty="0"/>
              <a:t>The Second of the Parisian Questions: “The intellect as an intellect is none of the things it knows” and “if the intellect, therefore, insofar as it is an intellect, is nothing, it follows that neither is understanding some existence.”</a:t>
            </a:r>
          </a:p>
          <a:p>
            <a:r>
              <a:rPr lang="en-US" sz="2400" dirty="0"/>
              <a:t>So, Eckhart names God as intellect before being</a:t>
            </a:r>
          </a:p>
          <a:p>
            <a:r>
              <a:rPr lang="en-US" sz="2400" dirty="0"/>
              <a:t>Intellect is not smarts but Awareness or Consciousness</a:t>
            </a:r>
          </a:p>
          <a:p>
            <a:pPr lvl="1"/>
            <a:r>
              <a:rPr lang="en-US" sz="2200" dirty="0"/>
              <a:t>But beyond self-consciousness</a:t>
            </a:r>
          </a:p>
          <a:p>
            <a:r>
              <a:rPr lang="en-US" sz="2400" dirty="0"/>
              <a:t>God is Ultimate Consciousness but what is Consciousness? Nothing.</a:t>
            </a:r>
          </a:p>
        </p:txBody>
      </p:sp>
    </p:spTree>
    <p:extLst>
      <p:ext uri="{BB962C8B-B14F-4D97-AF65-F5344CB8AC3E}">
        <p14:creationId xmlns:p14="http://schemas.microsoft.com/office/powerpoint/2010/main" val="34206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F0C6A-BC8A-1582-1D2D-766319495CEA}"/>
              </a:ext>
            </a:extLst>
          </p:cNvPr>
          <p:cNvSpPr>
            <a:spLocks noGrp="1"/>
          </p:cNvSpPr>
          <p:nvPr>
            <p:ph type="title"/>
          </p:nvPr>
        </p:nvSpPr>
        <p:spPr/>
        <p:txBody>
          <a:bodyPr>
            <a:normAutofit/>
          </a:bodyPr>
          <a:lstStyle/>
          <a:p>
            <a:r>
              <a:rPr lang="en-US" sz="3600" b="1" dirty="0"/>
              <a:t>Intellect is Nothing</a:t>
            </a:r>
          </a:p>
        </p:txBody>
      </p:sp>
      <p:sp>
        <p:nvSpPr>
          <p:cNvPr id="3" name="Content Placeholder 2">
            <a:extLst>
              <a:ext uri="{FF2B5EF4-FFF2-40B4-BE49-F238E27FC236}">
                <a16:creationId xmlns:a16="http://schemas.microsoft.com/office/drawing/2014/main" id="{D200F47F-1115-8824-E606-444341D9DF7C}"/>
              </a:ext>
            </a:extLst>
          </p:cNvPr>
          <p:cNvSpPr>
            <a:spLocks noGrp="1"/>
          </p:cNvSpPr>
          <p:nvPr>
            <p:ph sz="half" idx="1"/>
          </p:nvPr>
        </p:nvSpPr>
        <p:spPr>
          <a:xfrm>
            <a:off x="681318" y="2249487"/>
            <a:ext cx="6302189" cy="3865402"/>
          </a:xfrm>
        </p:spPr>
        <p:txBody>
          <a:bodyPr/>
          <a:lstStyle/>
          <a:p>
            <a:r>
              <a:rPr lang="en-US" dirty="0"/>
              <a:t>This divine ‘No-thing-ness,’ or indistinction, is also present in us, that is, in the human mind as true imago </a:t>
            </a:r>
            <a:r>
              <a:rPr lang="en-US" dirty="0" err="1"/>
              <a:t>dei</a:t>
            </a:r>
            <a:r>
              <a:rPr lang="en-US" dirty="0"/>
              <a:t>.  Humanity, according to Eckhart, is what it is through intellect, ‘because intellect is open to infinity. – Bernard McGinn</a:t>
            </a:r>
          </a:p>
          <a:p>
            <a:r>
              <a:rPr lang="en-US" dirty="0"/>
              <a:t>the intellect is not just no material thing and therefore capable of receiving the forms of all material things, as Thomas taught, but it is no-thing at all in its complete identity with God. – Bernard McGinn</a:t>
            </a:r>
          </a:p>
          <a:p>
            <a:endParaRPr lang="en-US" dirty="0"/>
          </a:p>
        </p:txBody>
      </p:sp>
      <p:pic>
        <p:nvPicPr>
          <p:cNvPr id="5" name="Content Placeholder 4">
            <a:extLst>
              <a:ext uri="{FF2B5EF4-FFF2-40B4-BE49-F238E27FC236}">
                <a16:creationId xmlns:a16="http://schemas.microsoft.com/office/drawing/2014/main" id="{E3264A77-95C3-5D13-28CB-FB628B405AB4}"/>
              </a:ext>
            </a:extLst>
          </p:cNvPr>
          <p:cNvPicPr>
            <a:picLocks noGrp="1" noChangeAspect="1"/>
          </p:cNvPicPr>
          <p:nvPr>
            <p:ph sz="half" idx="2"/>
          </p:nvPr>
        </p:nvPicPr>
        <p:blipFill>
          <a:blip r:embed="rId2"/>
          <a:stretch>
            <a:fillRect/>
          </a:stretch>
        </p:blipFill>
        <p:spPr>
          <a:xfrm>
            <a:off x="7606740" y="2249487"/>
            <a:ext cx="3152775" cy="3429000"/>
          </a:xfrm>
          <a:prstGeom prst="rect">
            <a:avLst/>
          </a:prstGeom>
        </p:spPr>
      </p:pic>
    </p:spTree>
    <p:extLst>
      <p:ext uri="{BB962C8B-B14F-4D97-AF65-F5344CB8AC3E}">
        <p14:creationId xmlns:p14="http://schemas.microsoft.com/office/powerpoint/2010/main" val="261136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B40A9-A683-23E5-219F-70945D51B0C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85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CE8AA-2D1C-6B24-AD99-6FFA79B0A9FD}"/>
              </a:ext>
            </a:extLst>
          </p:cNvPr>
          <p:cNvSpPr>
            <a:spLocks noGrp="1"/>
          </p:cNvSpPr>
          <p:nvPr>
            <p:ph type="title"/>
          </p:nvPr>
        </p:nvSpPr>
        <p:spPr>
          <a:xfrm>
            <a:off x="1341120" y="2812288"/>
            <a:ext cx="9509760" cy="1233424"/>
          </a:xfrm>
        </p:spPr>
        <p:txBody>
          <a:bodyPr>
            <a:normAutofit/>
          </a:bodyPr>
          <a:lstStyle/>
          <a:p>
            <a:pPr algn="ctr"/>
            <a:r>
              <a:rPr lang="en-US" sz="5400" dirty="0">
                <a:effectLst>
                  <a:outerShdw blurRad="38100" dist="38100" dir="2700000" algn="tl">
                    <a:srgbClr val="000000">
                      <a:alpha val="43137"/>
                    </a:srgbClr>
                  </a:outerShdw>
                </a:effectLst>
              </a:rPr>
              <a:t>Intellect, as such, is nothing</a:t>
            </a:r>
          </a:p>
        </p:txBody>
      </p:sp>
    </p:spTree>
    <p:extLst>
      <p:ext uri="{BB962C8B-B14F-4D97-AF65-F5344CB8AC3E}">
        <p14:creationId xmlns:p14="http://schemas.microsoft.com/office/powerpoint/2010/main" val="2867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316C-BFA1-BDD0-D2C2-B189BE69BA4F}"/>
              </a:ext>
            </a:extLst>
          </p:cNvPr>
          <p:cNvSpPr>
            <a:spLocks noGrp="1"/>
          </p:cNvSpPr>
          <p:nvPr>
            <p:ph type="title"/>
          </p:nvPr>
        </p:nvSpPr>
        <p:spPr>
          <a:xfrm>
            <a:off x="468909" y="430091"/>
            <a:ext cx="9509760" cy="1011816"/>
          </a:xfrm>
        </p:spPr>
        <p:txBody>
          <a:bodyPr>
            <a:normAutofit/>
          </a:bodyPr>
          <a:lstStyle/>
          <a:p>
            <a:r>
              <a:rPr lang="en-US" sz="3600" b="1" dirty="0">
                <a:effectLst>
                  <a:outerShdw blurRad="38100" dist="38100" dir="2700000" algn="tl">
                    <a:srgbClr val="000000">
                      <a:alpha val="43137"/>
                    </a:srgbClr>
                  </a:outerShdw>
                </a:effectLst>
              </a:rPr>
              <a:t>Transcendence happens within</a:t>
            </a:r>
          </a:p>
        </p:txBody>
      </p:sp>
      <p:sp>
        <p:nvSpPr>
          <p:cNvPr id="3" name="Content Placeholder 2">
            <a:extLst>
              <a:ext uri="{FF2B5EF4-FFF2-40B4-BE49-F238E27FC236}">
                <a16:creationId xmlns:a16="http://schemas.microsoft.com/office/drawing/2014/main" id="{A1FB50FD-1D9B-969D-3819-1E669EB2B27B}"/>
              </a:ext>
            </a:extLst>
          </p:cNvPr>
          <p:cNvSpPr>
            <a:spLocks noGrp="1"/>
          </p:cNvSpPr>
          <p:nvPr>
            <p:ph idx="1"/>
          </p:nvPr>
        </p:nvSpPr>
        <p:spPr>
          <a:xfrm>
            <a:off x="468909" y="2008093"/>
            <a:ext cx="5238974" cy="3913908"/>
          </a:xfrm>
        </p:spPr>
        <p:txBody>
          <a:bodyPr>
            <a:normAutofit/>
          </a:bodyPr>
          <a:lstStyle/>
          <a:p>
            <a:r>
              <a:rPr lang="en-US" sz="2400" dirty="0"/>
              <a:t>The intellect is our consciousness, our inwardness</a:t>
            </a:r>
          </a:p>
          <a:p>
            <a:r>
              <a:rPr lang="en-US" sz="2400" dirty="0"/>
              <a:t>To transcend all things, leaving them behind and turning to God, is something that happens within</a:t>
            </a:r>
          </a:p>
          <a:p>
            <a:r>
              <a:rPr lang="en-US" sz="2400" dirty="0"/>
              <a:t>It is an event of knowing</a:t>
            </a:r>
          </a:p>
          <a:p>
            <a:r>
              <a:rPr lang="en-US" sz="2400" dirty="0"/>
              <a:t>Inwardness is a depth, a ground without ground, an abyss</a:t>
            </a:r>
          </a:p>
        </p:txBody>
      </p:sp>
      <p:pic>
        <p:nvPicPr>
          <p:cNvPr id="4" name="Picture 3">
            <a:extLst>
              <a:ext uri="{FF2B5EF4-FFF2-40B4-BE49-F238E27FC236}">
                <a16:creationId xmlns:a16="http://schemas.microsoft.com/office/drawing/2014/main" id="{EE5AD966-E082-5EFE-5D62-6791F49B0206}"/>
              </a:ext>
            </a:extLst>
          </p:cNvPr>
          <p:cNvPicPr>
            <a:picLocks noChangeAspect="1"/>
          </p:cNvPicPr>
          <p:nvPr/>
        </p:nvPicPr>
        <p:blipFill>
          <a:blip r:embed="rId2"/>
          <a:stretch>
            <a:fillRect/>
          </a:stretch>
        </p:blipFill>
        <p:spPr>
          <a:xfrm>
            <a:off x="6203806" y="2008093"/>
            <a:ext cx="5519285" cy="3680803"/>
          </a:xfrm>
          <a:prstGeom prst="rect">
            <a:avLst/>
          </a:prstGeom>
        </p:spPr>
      </p:pic>
    </p:spTree>
    <p:extLst>
      <p:ext uri="{BB962C8B-B14F-4D97-AF65-F5344CB8AC3E}">
        <p14:creationId xmlns:p14="http://schemas.microsoft.com/office/powerpoint/2010/main" val="34695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22796</TotalTime>
  <Words>1671</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Banded Design Teal 16x9</vt:lpstr>
      <vt:lpstr>Pure Release</vt:lpstr>
      <vt:lpstr>Released Knowing</vt:lpstr>
      <vt:lpstr>Releasement: Getting More Accurate</vt:lpstr>
      <vt:lpstr>PowerPoint Presentation</vt:lpstr>
      <vt:lpstr>Intellect</vt:lpstr>
      <vt:lpstr>Intellect is Nothing</vt:lpstr>
      <vt:lpstr>PowerPoint Presentation</vt:lpstr>
      <vt:lpstr>Intellect, as such, is nothing</vt:lpstr>
      <vt:lpstr>Transcendence happens within</vt:lpstr>
      <vt:lpstr>Gelassenheit: An Event of Knowing</vt:lpstr>
      <vt:lpstr>But how?  By Knowing nothing but God</vt:lpstr>
      <vt:lpstr>Talk 6</vt:lpstr>
      <vt:lpstr>Sermon 68 on the blessedness of KNOWING</vt:lpstr>
      <vt:lpstr>The “right state of mind” is the “state of nothing”</vt:lpstr>
      <vt:lpstr>The Birth of Pure Knowing</vt:lpstr>
      <vt:lpstr>PowerPoint Presentation</vt:lpstr>
      <vt:lpstr>Prayer Ending Sermon 68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NOTHINGNESS</dc:title>
  <dc:creator>Louis Milone</dc:creator>
  <cp:lastModifiedBy>Louis Milone III</cp:lastModifiedBy>
  <cp:revision>21</cp:revision>
  <dcterms:created xsi:type="dcterms:W3CDTF">2020-12-29T23:24:13Z</dcterms:created>
  <dcterms:modified xsi:type="dcterms:W3CDTF">2023-02-23T02:14:28Z</dcterms:modified>
</cp:coreProperties>
</file>